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4630400" cy="8229600"/>
  <p:notesSz cx="8229600" cy="146304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Montserrat" panose="020B0604020202020204" charset="-52"/>
      <p:regular r:id="rId14"/>
    </p:embeddedFont>
    <p:embeddedFont>
      <p:font typeface="Barlow" panose="020B0604020202020204" charset="0"/>
      <p:regular r:id="rId1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52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620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C3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C32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C3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C32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C3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C32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C3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C32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C3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C32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C3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C32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C3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C32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2883218"/>
            <a:ext cx="5701546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600"/>
              </a:lnSpc>
              <a:buNone/>
            </a:pPr>
            <a:r>
              <a:rPr lang="en-US" sz="4450" b="1" dirty="0">
                <a:solidFill>
                  <a:srgbClr val="9998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9 Дәріс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58309" y="3920847"/>
            <a:ext cx="13113782" cy="1425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600"/>
              </a:lnSpc>
              <a:buNone/>
            </a:pPr>
            <a:endParaRPr lang="en-US" sz="445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8309" y="3920847"/>
            <a:ext cx="828419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7030A0"/>
                </a:solidFill>
              </a:rPr>
              <a:t>Multistation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NovaMS</a:t>
            </a:r>
            <a:r>
              <a:rPr lang="en-US" sz="4000" b="1" dirty="0" smtClean="0">
                <a:solidFill>
                  <a:srgbClr val="7030A0"/>
                </a:solidFill>
              </a:rPr>
              <a:t> 60 </a:t>
            </a:r>
            <a:r>
              <a:rPr lang="ru-RU" sz="4000" b="1" dirty="0" err="1" smtClean="0">
                <a:solidFill>
                  <a:srgbClr val="7030A0"/>
                </a:solidFill>
              </a:rPr>
              <a:t>тікбұрышты</a:t>
            </a:r>
            <a:r>
              <a:rPr lang="ru-RU" sz="4000" b="1" dirty="0" smtClean="0">
                <a:solidFill>
                  <a:srgbClr val="7030A0"/>
                </a:solidFill>
              </a:rPr>
              <a:t> </a:t>
            </a:r>
          </a:p>
          <a:p>
            <a:r>
              <a:rPr lang="ru-RU" sz="4000" b="1" dirty="0" err="1" smtClean="0">
                <a:solidFill>
                  <a:srgbClr val="7030A0"/>
                </a:solidFill>
              </a:rPr>
              <a:t>және</a:t>
            </a:r>
            <a:r>
              <a:rPr lang="ru-RU" sz="4000" b="1" dirty="0" smtClean="0">
                <a:solidFill>
                  <a:srgbClr val="7030A0"/>
                </a:solidFill>
              </a:rPr>
              <a:t> </a:t>
            </a:r>
            <a:r>
              <a:rPr lang="ru-RU" sz="4000" b="1" dirty="0" err="1" smtClean="0">
                <a:solidFill>
                  <a:srgbClr val="7030A0"/>
                </a:solidFill>
              </a:rPr>
              <a:t>көпбұрышты</a:t>
            </a:r>
            <a:r>
              <a:rPr lang="ru-RU" sz="4000" b="1" dirty="0" smtClean="0">
                <a:solidFill>
                  <a:srgbClr val="7030A0"/>
                </a:solidFill>
              </a:rPr>
              <a:t> </a:t>
            </a:r>
            <a:r>
              <a:rPr lang="ru-RU" sz="4000" b="1" dirty="0" err="1" smtClean="0">
                <a:solidFill>
                  <a:srgbClr val="7030A0"/>
                </a:solidFill>
              </a:rPr>
              <a:t>сканерлеу</a:t>
            </a:r>
            <a:r>
              <a:rPr lang="ru-RU" sz="4000" b="1" dirty="0" smtClean="0">
                <a:solidFill>
                  <a:srgbClr val="7030A0"/>
                </a:solidFill>
              </a:rPr>
              <a:t> </a:t>
            </a:r>
            <a:r>
              <a:rPr lang="ru-RU" sz="4000" b="1" dirty="0" err="1" smtClean="0">
                <a:solidFill>
                  <a:srgbClr val="7030A0"/>
                </a:solidFill>
              </a:rPr>
              <a:t>әдісі</a:t>
            </a:r>
            <a:endParaRPr lang="ru-RU" sz="40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4709" y="1638419"/>
            <a:ext cx="7627382" cy="39343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7700"/>
              </a:lnSpc>
              <a:buNone/>
            </a:pPr>
            <a:r>
              <a:rPr lang="en-US" sz="6150" b="1" dirty="0">
                <a:solidFill>
                  <a:srgbClr val="9998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NovaMS 60 тікбұрышты және көпбұрышты сканерлеу әдісі</a:t>
            </a:r>
            <a:endParaRPr lang="en-US" sz="6150" dirty="0"/>
          </a:p>
        </p:txBody>
      </p:sp>
      <p:sp>
        <p:nvSpPr>
          <p:cNvPr id="4" name="Text 1"/>
          <p:cNvSpPr/>
          <p:nvPr/>
        </p:nvSpPr>
        <p:spPr>
          <a:xfrm>
            <a:off x="6244709" y="5897642"/>
            <a:ext cx="7627382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NovaMS 60 - бұл заманауи және тиімді сканерлеу жүйесі. Ол тікбұрышты және көпбұрышты сканерлеу әдістерін қолданады.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2410420"/>
            <a:ext cx="6945154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600"/>
              </a:lnSpc>
              <a:buNone/>
            </a:pPr>
            <a:r>
              <a:rPr lang="en-US" sz="4450" b="1" dirty="0">
                <a:solidFill>
                  <a:srgbClr val="9998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Тікбұрышты сканерлеу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58309" y="3664625"/>
            <a:ext cx="3472577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9998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Тікбұрышты сканерлеу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58309" y="4237434"/>
            <a:ext cx="6292572" cy="1386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Тікбұрышты сканерлеу кезінде объект тікбұрышты тор арқылы сканерленеді. Ол қозғалыстың белгілі бағыттары бар жылдам және қарапайым әдіс болып табылады.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7587139" y="3664625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9998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Артықшылықтар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587139" y="4237434"/>
            <a:ext cx="6292572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Бұл әдіс қарапайым, жылдам және кең тараған.</a:t>
            </a:r>
            <a:endParaRPr lang="en-US" sz="1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8309" y="996196"/>
            <a:ext cx="7195661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600"/>
              </a:lnSpc>
              <a:buNone/>
            </a:pPr>
            <a:r>
              <a:rPr lang="en-US" sz="4450" b="1" dirty="0">
                <a:solidFill>
                  <a:srgbClr val="9998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Көпбұрышты сканерлеу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309" y="2033826"/>
            <a:ext cx="1083231" cy="173319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166461" y="2250400"/>
            <a:ext cx="3052286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EEEFF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Бастапқы сканерлеу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2166461" y="2736533"/>
            <a:ext cx="6219230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Бастапқы сканерлеу объект бетінің әртүрлі бөліктерін қамтиды.</a:t>
            </a:r>
            <a:endParaRPr lang="en-US" sz="17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309" y="3767018"/>
            <a:ext cx="1083231" cy="173319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166461" y="3983593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EEEFF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Деректерді өңдеу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2166461" y="4469725"/>
            <a:ext cx="6219230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Сканерленген деректер біріктіріліп, толық 3D модель құрылады.</a:t>
            </a:r>
            <a:endParaRPr lang="en-US" sz="17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8309" y="5500211"/>
            <a:ext cx="1083231" cy="173319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166461" y="5716786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EEEFF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3D модель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2166461" y="6202918"/>
            <a:ext cx="6219230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Нәтижесінде объектінің нақты 3D моделі жасалады.</a:t>
            </a:r>
            <a:endParaRPr lang="en-US" sz="1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8309" y="1691997"/>
            <a:ext cx="7627382" cy="1425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600"/>
              </a:lnSpc>
              <a:buNone/>
            </a:pPr>
            <a:r>
              <a:rPr lang="en-US" sz="4450" b="1" dirty="0">
                <a:solidFill>
                  <a:srgbClr val="9998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NovaMS 60 артықшылықтары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58309" y="3442335"/>
            <a:ext cx="3705463" cy="1612702"/>
          </a:xfrm>
          <a:prstGeom prst="roundRect">
            <a:avLst>
              <a:gd name="adj" fmla="val 12091"/>
            </a:avLst>
          </a:prstGeom>
          <a:solidFill>
            <a:srgbClr val="282C32"/>
          </a:solidFill>
          <a:ln/>
          <a:effectLst>
            <a:outerShdw blurRad="53340" dist="26670" dir="13500000" algn="bl" rotWithShape="0">
              <a:srgbClr val="FFFFFF">
                <a:alpha val="10000"/>
              </a:srgbClr>
            </a:outerShdw>
          </a:effectLst>
        </p:spPr>
      </p:sp>
      <p:sp>
        <p:nvSpPr>
          <p:cNvPr id="5" name="Text 2"/>
          <p:cNvSpPr/>
          <p:nvPr/>
        </p:nvSpPr>
        <p:spPr>
          <a:xfrm>
            <a:off x="974884" y="3658910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EEEFF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Дәлдік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974884" y="4145042"/>
            <a:ext cx="3272314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NovaMS 60 жоғары дәлдікпен жұмыс істейді.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4680347" y="3442335"/>
            <a:ext cx="3705463" cy="1612702"/>
          </a:xfrm>
          <a:prstGeom prst="roundRect">
            <a:avLst>
              <a:gd name="adj" fmla="val 12091"/>
            </a:avLst>
          </a:prstGeom>
          <a:solidFill>
            <a:srgbClr val="282C32"/>
          </a:solidFill>
          <a:ln/>
          <a:effectLst>
            <a:outerShdw blurRad="53340" dist="26670" dir="13500000" algn="bl" rotWithShape="0">
              <a:srgbClr val="FFFFFF">
                <a:alpha val="1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4896922" y="3658910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EEEFF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Жылдамдық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896922" y="4145042"/>
            <a:ext cx="3272314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Сканерлеу процесі өте жылдам және тиімді.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758309" y="5271611"/>
            <a:ext cx="7627382" cy="1265992"/>
          </a:xfrm>
          <a:prstGeom prst="roundRect">
            <a:avLst>
              <a:gd name="adj" fmla="val 15403"/>
            </a:avLst>
          </a:prstGeom>
          <a:solidFill>
            <a:srgbClr val="282C32"/>
          </a:solidFill>
          <a:ln/>
          <a:effectLst>
            <a:outerShdw blurRad="53340" dist="26670" dir="13500000" algn="bl" rotWithShape="0">
              <a:srgbClr val="FFFFFF">
                <a:alpha val="10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974884" y="5488186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EEEFF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Ыңғайлылық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974884" y="5974318"/>
            <a:ext cx="7194233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Қолдануда қарапайым және оңай.</a:t>
            </a:r>
            <a:endParaRPr lang="en-US" sz="1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4709" y="1708071"/>
            <a:ext cx="7627382" cy="1425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600"/>
              </a:lnSpc>
              <a:buNone/>
            </a:pPr>
            <a:r>
              <a:rPr lang="en-US" sz="4450" b="1" dirty="0">
                <a:solidFill>
                  <a:srgbClr val="9998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NovaMS 60 қолдану аймақтары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44709" y="3702129"/>
            <a:ext cx="487442" cy="487442"/>
          </a:xfrm>
          <a:prstGeom prst="roundRect">
            <a:avLst>
              <a:gd name="adj" fmla="val 40004"/>
            </a:avLst>
          </a:prstGeom>
          <a:solidFill>
            <a:srgbClr val="282C32"/>
          </a:solidFill>
          <a:ln/>
          <a:effectLst>
            <a:outerShdw blurRad="53340" dist="26670" dir="13500000" algn="bl" rotWithShape="0">
              <a:srgbClr val="FFFFFF">
                <a:alpha val="10000"/>
              </a:srgbClr>
            </a:outerShdw>
          </a:effectLst>
        </p:spPr>
      </p:sp>
      <p:sp>
        <p:nvSpPr>
          <p:cNvPr id="5" name="Text 2"/>
          <p:cNvSpPr/>
          <p:nvPr/>
        </p:nvSpPr>
        <p:spPr>
          <a:xfrm>
            <a:off x="6427827" y="3774758"/>
            <a:ext cx="121087" cy="3420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EEEFF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1</a:t>
            </a:r>
            <a:endParaRPr lang="en-US" sz="2650" dirty="0"/>
          </a:p>
        </p:txBody>
      </p:sp>
      <p:sp>
        <p:nvSpPr>
          <p:cNvPr id="6" name="Text 3"/>
          <p:cNvSpPr/>
          <p:nvPr/>
        </p:nvSpPr>
        <p:spPr>
          <a:xfrm>
            <a:off x="6948726" y="3702129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EEEFF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Өнеркәсіп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6948726" y="4188262"/>
            <a:ext cx="3001447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Өнімділікті арттыру үшін бөлшектерді сканерлеу.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10166747" y="3702129"/>
            <a:ext cx="487442" cy="487442"/>
          </a:xfrm>
          <a:prstGeom prst="roundRect">
            <a:avLst>
              <a:gd name="adj" fmla="val 40004"/>
            </a:avLst>
          </a:prstGeom>
          <a:solidFill>
            <a:srgbClr val="282C32"/>
          </a:solidFill>
          <a:ln/>
          <a:effectLst>
            <a:outerShdw blurRad="53340" dist="26670" dir="13500000" algn="bl" rotWithShape="0">
              <a:srgbClr val="FFFFFF">
                <a:alpha val="10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10314623" y="3774758"/>
            <a:ext cx="191572" cy="3420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EEEFF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2</a:t>
            </a:r>
            <a:endParaRPr lang="en-US" sz="2650" dirty="0"/>
          </a:p>
        </p:txBody>
      </p:sp>
      <p:sp>
        <p:nvSpPr>
          <p:cNvPr id="10" name="Text 7"/>
          <p:cNvSpPr/>
          <p:nvPr/>
        </p:nvSpPr>
        <p:spPr>
          <a:xfrm>
            <a:off x="10870763" y="3702129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EEEFF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Медицина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0870763" y="4188262"/>
            <a:ext cx="3001447" cy="104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Науқастардың анатомиясын зерттеу үшін.</a:t>
            </a:r>
            <a:endParaRPr lang="en-US" sz="1700" dirty="0"/>
          </a:p>
        </p:txBody>
      </p:sp>
      <p:sp>
        <p:nvSpPr>
          <p:cNvPr id="12" name="Shape 9"/>
          <p:cNvSpPr/>
          <p:nvPr/>
        </p:nvSpPr>
        <p:spPr>
          <a:xfrm>
            <a:off x="6244709" y="5688687"/>
            <a:ext cx="487442" cy="487442"/>
          </a:xfrm>
          <a:prstGeom prst="roundRect">
            <a:avLst>
              <a:gd name="adj" fmla="val 40004"/>
            </a:avLst>
          </a:prstGeom>
          <a:solidFill>
            <a:srgbClr val="282C32"/>
          </a:solidFill>
          <a:ln/>
          <a:effectLst>
            <a:outerShdw blurRad="53340" dist="26670" dir="13500000" algn="bl" rotWithShape="0">
              <a:srgbClr val="FFFFFF">
                <a:alpha val="10000"/>
              </a:srgbClr>
            </a:outerShdw>
          </a:effectLst>
        </p:spPr>
      </p:sp>
      <p:sp>
        <p:nvSpPr>
          <p:cNvPr id="13" name="Text 10"/>
          <p:cNvSpPr/>
          <p:nvPr/>
        </p:nvSpPr>
        <p:spPr>
          <a:xfrm>
            <a:off x="6396037" y="5761315"/>
            <a:ext cx="184666" cy="3420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EEEFF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3</a:t>
            </a:r>
            <a:endParaRPr lang="en-US" sz="2650" dirty="0"/>
          </a:p>
        </p:txBody>
      </p:sp>
      <p:sp>
        <p:nvSpPr>
          <p:cNvPr id="14" name="Text 11"/>
          <p:cNvSpPr/>
          <p:nvPr/>
        </p:nvSpPr>
        <p:spPr>
          <a:xfrm>
            <a:off x="6948726" y="5688687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EEEFF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Мәдениет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6948726" y="6174819"/>
            <a:ext cx="6923365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Мәдени мұраларды қорғау және қалпына келтіру үшін.</a:t>
            </a:r>
            <a:endParaRPr lang="en-US" sz="1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8309" y="2902506"/>
            <a:ext cx="5701546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600"/>
              </a:lnSpc>
              <a:buNone/>
            </a:pPr>
            <a:r>
              <a:rPr lang="en-US" sz="4450" b="1" dirty="0">
                <a:solidFill>
                  <a:srgbClr val="9998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Қорытынды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58309" y="3940135"/>
            <a:ext cx="7627382" cy="1386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70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NovaMS 60 - тікбұрышты және көпбұрышты сканерлеу әдістерін біріктіретін заманауи сканерлеу жүйесі. Ол әртүрлі салаларда тиімді қолданылады, соның ішінде өнеркәсіп, медицина және мәдениет.</a:t>
            </a:r>
            <a:endParaRPr lang="en-US" sz="1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192</Words>
  <Application>Microsoft Office PowerPoint</Application>
  <PresentationFormat>Произвольный</PresentationFormat>
  <Paragraphs>43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Montserrat</vt:lpstr>
      <vt:lpstr>Barlow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Назерке</cp:lastModifiedBy>
  <cp:revision>2</cp:revision>
  <dcterms:created xsi:type="dcterms:W3CDTF">2024-09-25T14:36:01Z</dcterms:created>
  <dcterms:modified xsi:type="dcterms:W3CDTF">2025-01-04T18:12:24Z</dcterms:modified>
</cp:coreProperties>
</file>